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</p:sldIdLst>
  <p:sldSz cx="9601200" cy="12801600" type="A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032" userDrawn="1">
          <p15:clr>
            <a:srgbClr val="A4A3A4"/>
          </p15:clr>
        </p15:guide>
        <p15:guide id="2" pos="302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6395" autoAdjust="0"/>
  </p:normalViewPr>
  <p:slideViewPr>
    <p:cSldViewPr snapToGrid="0">
      <p:cViewPr varScale="1">
        <p:scale>
          <a:sx n="60" d="100"/>
          <a:sy n="60" d="100"/>
        </p:scale>
        <p:origin x="2976" y="96"/>
      </p:cViewPr>
      <p:guideLst>
        <p:guide orient="horz" pos="4032"/>
        <p:guide pos="302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0090" y="2095078"/>
            <a:ext cx="8161020" cy="4456853"/>
          </a:xfrm>
        </p:spPr>
        <p:txBody>
          <a:bodyPr anchor="b"/>
          <a:lstStyle>
            <a:lvl1pPr algn="ctr">
              <a:defRPr sz="63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00150" y="6723804"/>
            <a:ext cx="7200900" cy="3090756"/>
          </a:xfrm>
        </p:spPr>
        <p:txBody>
          <a:bodyPr/>
          <a:lstStyle>
            <a:lvl1pPr marL="0" indent="0" algn="ctr">
              <a:buNone/>
              <a:defRPr sz="2520"/>
            </a:lvl1pPr>
            <a:lvl2pPr marL="480060" indent="0" algn="ctr">
              <a:buNone/>
              <a:defRPr sz="2100"/>
            </a:lvl2pPr>
            <a:lvl3pPr marL="960120" indent="0" algn="ctr">
              <a:buNone/>
              <a:defRPr sz="1890"/>
            </a:lvl3pPr>
            <a:lvl4pPr marL="1440180" indent="0" algn="ctr">
              <a:buNone/>
              <a:defRPr sz="1680"/>
            </a:lvl4pPr>
            <a:lvl5pPr marL="1920240" indent="0" algn="ctr">
              <a:buNone/>
              <a:defRPr sz="1680"/>
            </a:lvl5pPr>
            <a:lvl6pPr marL="2400300" indent="0" algn="ctr">
              <a:buNone/>
              <a:defRPr sz="1680"/>
            </a:lvl6pPr>
            <a:lvl7pPr marL="2880360" indent="0" algn="ctr">
              <a:buNone/>
              <a:defRPr sz="1680"/>
            </a:lvl7pPr>
            <a:lvl8pPr marL="3360420" indent="0" algn="ctr">
              <a:buNone/>
              <a:defRPr sz="1680"/>
            </a:lvl8pPr>
            <a:lvl9pPr marL="3840480" indent="0" algn="ctr">
              <a:buNone/>
              <a:defRPr sz="168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BB60-D546-43F2-BC8B-9E80838458E7}" type="datetimeFigureOut">
              <a:rPr lang="en-GB" smtClean="0"/>
              <a:t>15/05/2016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B1D9D-E57A-4022-A39C-DFD47D1311C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46022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BB60-D546-43F2-BC8B-9E80838458E7}" type="datetimeFigureOut">
              <a:rPr lang="en-GB" smtClean="0"/>
              <a:t>15/05/2016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B1D9D-E57A-4022-A39C-DFD47D1311C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79198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70859" y="681567"/>
            <a:ext cx="2070259" cy="1084876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60083" y="681567"/>
            <a:ext cx="6090761" cy="10848764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BB60-D546-43F2-BC8B-9E80838458E7}" type="datetimeFigureOut">
              <a:rPr lang="en-GB" smtClean="0"/>
              <a:t>15/05/2016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B1D9D-E57A-4022-A39C-DFD47D1311C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35746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BB60-D546-43F2-BC8B-9E80838458E7}" type="datetimeFigureOut">
              <a:rPr lang="en-GB" smtClean="0"/>
              <a:t>15/05/2016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B1D9D-E57A-4022-A39C-DFD47D1311C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2047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082" y="3191514"/>
            <a:ext cx="8281035" cy="5325109"/>
          </a:xfrm>
        </p:spPr>
        <p:txBody>
          <a:bodyPr anchor="b"/>
          <a:lstStyle>
            <a:lvl1pPr>
              <a:defRPr sz="63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5082" y="8567000"/>
            <a:ext cx="8281035" cy="2800349"/>
          </a:xfrm>
        </p:spPr>
        <p:txBody>
          <a:bodyPr/>
          <a:lstStyle>
            <a:lvl1pPr marL="0" indent="0">
              <a:buNone/>
              <a:defRPr sz="2520">
                <a:solidFill>
                  <a:schemeClr val="tx1"/>
                </a:solidFill>
              </a:defRPr>
            </a:lvl1pPr>
            <a:lvl2pPr marL="48006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960120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3pPr>
            <a:lvl4pPr marL="14401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19202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4003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28803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3604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BB60-D546-43F2-BC8B-9E80838458E7}" type="datetimeFigureOut">
              <a:rPr lang="en-GB" smtClean="0"/>
              <a:t>15/05/2016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B1D9D-E57A-4022-A39C-DFD47D1311C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78309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60083" y="3407833"/>
            <a:ext cx="4080510" cy="812249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60608" y="3407833"/>
            <a:ext cx="4080510" cy="812249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BB60-D546-43F2-BC8B-9E80838458E7}" type="datetimeFigureOut">
              <a:rPr lang="en-GB" smtClean="0"/>
              <a:t>15/05/2016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B1D9D-E57A-4022-A39C-DFD47D1311C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21221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1333" y="681570"/>
            <a:ext cx="8281035" cy="247438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1334" y="3138171"/>
            <a:ext cx="4061757" cy="1537969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1334" y="4676140"/>
            <a:ext cx="4061757" cy="687789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60608" y="3138171"/>
            <a:ext cx="4081761" cy="1537969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60608" y="4676140"/>
            <a:ext cx="4081761" cy="687789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BB60-D546-43F2-BC8B-9E80838458E7}" type="datetimeFigureOut">
              <a:rPr lang="en-GB" smtClean="0"/>
              <a:t>15/05/2016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B1D9D-E57A-4022-A39C-DFD47D1311C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00630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BB60-D546-43F2-BC8B-9E80838458E7}" type="datetimeFigureOut">
              <a:rPr lang="en-GB" smtClean="0"/>
              <a:t>15/05/2016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B1D9D-E57A-4022-A39C-DFD47D1311C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05506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BB60-D546-43F2-BC8B-9E80838458E7}" type="datetimeFigureOut">
              <a:rPr lang="en-GB" smtClean="0"/>
              <a:t>15/05/2016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B1D9D-E57A-4022-A39C-DFD47D1311C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77998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1333" y="853440"/>
            <a:ext cx="3096637" cy="2987040"/>
          </a:xfrm>
        </p:spPr>
        <p:txBody>
          <a:bodyPr anchor="b"/>
          <a:lstStyle>
            <a:lvl1pPr>
              <a:defRPr sz="336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81760" y="1843196"/>
            <a:ext cx="4860608" cy="9097433"/>
          </a:xfrm>
        </p:spPr>
        <p:txBody>
          <a:bodyPr/>
          <a:lstStyle>
            <a:lvl1pPr>
              <a:defRPr sz="3360"/>
            </a:lvl1pPr>
            <a:lvl2pPr>
              <a:defRPr sz="2940"/>
            </a:lvl2pPr>
            <a:lvl3pPr>
              <a:defRPr sz="252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1333" y="3840480"/>
            <a:ext cx="3096637" cy="7114964"/>
          </a:xfrm>
        </p:spPr>
        <p:txBody>
          <a:bodyPr/>
          <a:lstStyle>
            <a:lvl1pPr marL="0" indent="0">
              <a:buNone/>
              <a:defRPr sz="1680"/>
            </a:lvl1pPr>
            <a:lvl2pPr marL="480060" indent="0">
              <a:buNone/>
              <a:defRPr sz="1470"/>
            </a:lvl2pPr>
            <a:lvl3pPr marL="960120" indent="0">
              <a:buNone/>
              <a:defRPr sz="1260"/>
            </a:lvl3pPr>
            <a:lvl4pPr marL="1440180" indent="0">
              <a:buNone/>
              <a:defRPr sz="1050"/>
            </a:lvl4pPr>
            <a:lvl5pPr marL="1920240" indent="0">
              <a:buNone/>
              <a:defRPr sz="1050"/>
            </a:lvl5pPr>
            <a:lvl6pPr marL="2400300" indent="0">
              <a:buNone/>
              <a:defRPr sz="1050"/>
            </a:lvl6pPr>
            <a:lvl7pPr marL="2880360" indent="0">
              <a:buNone/>
              <a:defRPr sz="1050"/>
            </a:lvl7pPr>
            <a:lvl8pPr marL="3360420" indent="0">
              <a:buNone/>
              <a:defRPr sz="1050"/>
            </a:lvl8pPr>
            <a:lvl9pPr marL="3840480" indent="0">
              <a:buNone/>
              <a:defRPr sz="105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BB60-D546-43F2-BC8B-9E80838458E7}" type="datetimeFigureOut">
              <a:rPr lang="en-GB" smtClean="0"/>
              <a:t>15/05/2016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B1D9D-E57A-4022-A39C-DFD47D1311C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33074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1333" y="853440"/>
            <a:ext cx="3096637" cy="2987040"/>
          </a:xfrm>
        </p:spPr>
        <p:txBody>
          <a:bodyPr anchor="b"/>
          <a:lstStyle>
            <a:lvl1pPr>
              <a:defRPr sz="336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081760" y="1843196"/>
            <a:ext cx="4860608" cy="9097433"/>
          </a:xfrm>
        </p:spPr>
        <p:txBody>
          <a:bodyPr anchor="t"/>
          <a:lstStyle>
            <a:lvl1pPr marL="0" indent="0">
              <a:buNone/>
              <a:defRPr sz="3360"/>
            </a:lvl1pPr>
            <a:lvl2pPr marL="480060" indent="0">
              <a:buNone/>
              <a:defRPr sz="2940"/>
            </a:lvl2pPr>
            <a:lvl3pPr marL="960120" indent="0">
              <a:buNone/>
              <a:defRPr sz="2520"/>
            </a:lvl3pPr>
            <a:lvl4pPr marL="1440180" indent="0">
              <a:buNone/>
              <a:defRPr sz="2100"/>
            </a:lvl4pPr>
            <a:lvl5pPr marL="1920240" indent="0">
              <a:buNone/>
              <a:defRPr sz="2100"/>
            </a:lvl5pPr>
            <a:lvl6pPr marL="2400300" indent="0">
              <a:buNone/>
              <a:defRPr sz="2100"/>
            </a:lvl6pPr>
            <a:lvl7pPr marL="2880360" indent="0">
              <a:buNone/>
              <a:defRPr sz="2100"/>
            </a:lvl7pPr>
            <a:lvl8pPr marL="3360420" indent="0">
              <a:buNone/>
              <a:defRPr sz="2100"/>
            </a:lvl8pPr>
            <a:lvl9pPr marL="3840480" indent="0">
              <a:buNone/>
              <a:defRPr sz="21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1333" y="3840480"/>
            <a:ext cx="3096637" cy="7114964"/>
          </a:xfrm>
        </p:spPr>
        <p:txBody>
          <a:bodyPr/>
          <a:lstStyle>
            <a:lvl1pPr marL="0" indent="0">
              <a:buNone/>
              <a:defRPr sz="1680"/>
            </a:lvl1pPr>
            <a:lvl2pPr marL="480060" indent="0">
              <a:buNone/>
              <a:defRPr sz="1470"/>
            </a:lvl2pPr>
            <a:lvl3pPr marL="960120" indent="0">
              <a:buNone/>
              <a:defRPr sz="1260"/>
            </a:lvl3pPr>
            <a:lvl4pPr marL="1440180" indent="0">
              <a:buNone/>
              <a:defRPr sz="1050"/>
            </a:lvl4pPr>
            <a:lvl5pPr marL="1920240" indent="0">
              <a:buNone/>
              <a:defRPr sz="1050"/>
            </a:lvl5pPr>
            <a:lvl6pPr marL="2400300" indent="0">
              <a:buNone/>
              <a:defRPr sz="1050"/>
            </a:lvl6pPr>
            <a:lvl7pPr marL="2880360" indent="0">
              <a:buNone/>
              <a:defRPr sz="1050"/>
            </a:lvl7pPr>
            <a:lvl8pPr marL="3360420" indent="0">
              <a:buNone/>
              <a:defRPr sz="1050"/>
            </a:lvl8pPr>
            <a:lvl9pPr marL="3840480" indent="0">
              <a:buNone/>
              <a:defRPr sz="105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BB60-D546-43F2-BC8B-9E80838458E7}" type="datetimeFigureOut">
              <a:rPr lang="en-GB" smtClean="0"/>
              <a:t>15/05/2016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B1D9D-E57A-4022-A39C-DFD47D1311C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68659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60083" y="681570"/>
            <a:ext cx="8281035" cy="24743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0083" y="3407833"/>
            <a:ext cx="8281035" cy="8122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60083" y="11865189"/>
            <a:ext cx="2160270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DBBB60-D546-43F2-BC8B-9E80838458E7}" type="datetimeFigureOut">
              <a:rPr lang="en-GB" smtClean="0"/>
              <a:t>15/05/2016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80398" y="11865189"/>
            <a:ext cx="3240405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780848" y="11865189"/>
            <a:ext cx="2160270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AB1D9D-E57A-4022-A39C-DFD47D1311C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93713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60120" rtl="0" eaLnBrk="1" latinLnBrk="0" hangingPunct="1">
        <a:lnSpc>
          <a:spcPct val="90000"/>
        </a:lnSpc>
        <a:spcBef>
          <a:spcPct val="0"/>
        </a:spcBef>
        <a:buNone/>
        <a:defRPr sz="46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0030" indent="-240030" algn="l" defTabSz="960120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2940" kern="1200">
          <a:solidFill>
            <a:schemeClr val="tx1"/>
          </a:solidFill>
          <a:latin typeface="+mn-lt"/>
          <a:ea typeface="+mn-ea"/>
          <a:cs typeface="+mn-cs"/>
        </a:defRPr>
      </a:lvl1pPr>
      <a:lvl2pPr marL="72009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2pPr>
      <a:lvl3pPr marL="120015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8021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216027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64033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312039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60045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408051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1pPr>
      <a:lvl2pPr marL="4800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2pPr>
      <a:lvl3pPr marL="96012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3pPr>
      <a:lvl4pPr marL="14401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192024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40030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28803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36042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38404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upload.wikimedia.org/wikipedia/commons/0/0e/WISE-_Andromeda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96" t="2399" r="13767" b="3396"/>
          <a:stretch/>
        </p:blipFill>
        <p:spPr bwMode="auto">
          <a:xfrm>
            <a:off x="-16042" y="-64168"/>
            <a:ext cx="9609222" cy="12833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0090" y="263471"/>
            <a:ext cx="8161020" cy="833056"/>
          </a:xfrm>
        </p:spPr>
        <p:txBody>
          <a:bodyPr>
            <a:noAutofit/>
          </a:bodyPr>
          <a:lstStyle/>
          <a:p>
            <a:r>
              <a:rPr lang="en-GB" sz="4000" dirty="0" smtClean="0">
                <a:solidFill>
                  <a:schemeClr val="bg1"/>
                </a:solidFill>
              </a:rPr>
              <a:t>Character AI &amp; Updating Background</a:t>
            </a:r>
            <a:endParaRPr lang="en-GB" sz="40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40963" y="1565329"/>
            <a:ext cx="8540147" cy="1477328"/>
          </a:xfrm>
          <a:prstGeom prst="rect">
            <a:avLst/>
          </a:prstGeom>
          <a:ln w="57150"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GB" dirty="0" smtClean="0"/>
              <a:t>Text – Intro</a:t>
            </a:r>
          </a:p>
          <a:p>
            <a:r>
              <a:rPr lang="en-GB" dirty="0" smtClean="0"/>
              <a:t>Character AI – character can be in different states</a:t>
            </a:r>
          </a:p>
          <a:p>
            <a:endParaRPr lang="en-GB" dirty="0"/>
          </a:p>
          <a:p>
            <a:r>
              <a:rPr lang="en-GB" dirty="0" smtClean="0"/>
              <a:t>Background API – background updates depending on ISS</a:t>
            </a:r>
          </a:p>
          <a:p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0237" y="3234213"/>
            <a:ext cx="4097871" cy="4251158"/>
          </a:xfrm>
          <a:prstGeom prst="rect">
            <a:avLst/>
          </a:prstGeom>
          <a:ln w="57150">
            <a:solidFill>
              <a:schemeClr val="bg1"/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340961" y="3374633"/>
            <a:ext cx="4231037" cy="2031325"/>
          </a:xfrm>
          <a:prstGeom prst="rect">
            <a:avLst/>
          </a:prstGeom>
          <a:ln w="57150"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GB" dirty="0" smtClean="0"/>
              <a:t>About API</a:t>
            </a:r>
          </a:p>
          <a:p>
            <a:endParaRPr lang="en-GB" dirty="0"/>
          </a:p>
          <a:p>
            <a:endParaRPr lang="en-GB" dirty="0" smtClean="0"/>
          </a:p>
          <a:p>
            <a:endParaRPr lang="en-GB" dirty="0"/>
          </a:p>
          <a:p>
            <a:endParaRPr lang="en-GB" dirty="0" smtClean="0"/>
          </a:p>
          <a:p>
            <a:endParaRPr lang="en-GB" dirty="0" smtClean="0"/>
          </a:p>
          <a:p>
            <a:endParaRPr lang="en-GB" dirty="0"/>
          </a:p>
        </p:txBody>
      </p:sp>
      <p:sp>
        <p:nvSpPr>
          <p:cNvPr id="10" name="TextBox 9"/>
          <p:cNvSpPr txBox="1"/>
          <p:nvPr/>
        </p:nvSpPr>
        <p:spPr>
          <a:xfrm>
            <a:off x="340962" y="7918003"/>
            <a:ext cx="4231037" cy="3416320"/>
          </a:xfrm>
          <a:prstGeom prst="rect">
            <a:avLst/>
          </a:prstGeom>
          <a:ln w="57150"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GB" dirty="0" smtClean="0"/>
              <a:t>AI Image</a:t>
            </a:r>
          </a:p>
          <a:p>
            <a:endParaRPr lang="en-GB" dirty="0"/>
          </a:p>
          <a:p>
            <a:endParaRPr lang="en-GB" dirty="0" smtClean="0"/>
          </a:p>
          <a:p>
            <a:endParaRPr lang="en-GB" dirty="0"/>
          </a:p>
          <a:p>
            <a:endParaRPr lang="en-GB" dirty="0" smtClean="0"/>
          </a:p>
          <a:p>
            <a:endParaRPr lang="en-GB" dirty="0" smtClean="0"/>
          </a:p>
          <a:p>
            <a:endParaRPr lang="en-GB" dirty="0"/>
          </a:p>
          <a:p>
            <a:endParaRPr lang="en-GB" dirty="0" smtClean="0"/>
          </a:p>
          <a:p>
            <a:endParaRPr lang="en-GB" dirty="0"/>
          </a:p>
          <a:p>
            <a:endParaRPr lang="en-GB" dirty="0" smtClean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12" name="TextBox 11"/>
          <p:cNvSpPr txBox="1"/>
          <p:nvPr/>
        </p:nvSpPr>
        <p:spPr>
          <a:xfrm>
            <a:off x="5033653" y="7918003"/>
            <a:ext cx="4231037" cy="3416320"/>
          </a:xfrm>
          <a:prstGeom prst="rect">
            <a:avLst/>
          </a:prstGeom>
          <a:ln w="57150"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GB" dirty="0" smtClean="0"/>
              <a:t>About AI</a:t>
            </a:r>
          </a:p>
          <a:p>
            <a:endParaRPr lang="en-GB" dirty="0"/>
          </a:p>
          <a:p>
            <a:endParaRPr lang="en-GB" dirty="0" smtClean="0"/>
          </a:p>
          <a:p>
            <a:endParaRPr lang="en-GB" dirty="0"/>
          </a:p>
          <a:p>
            <a:endParaRPr lang="en-GB" dirty="0" smtClean="0"/>
          </a:p>
          <a:p>
            <a:endParaRPr lang="en-GB" dirty="0" smtClean="0"/>
          </a:p>
          <a:p>
            <a:endParaRPr lang="en-GB" dirty="0"/>
          </a:p>
          <a:p>
            <a:endParaRPr lang="en-GB" dirty="0" smtClean="0"/>
          </a:p>
          <a:p>
            <a:endParaRPr lang="en-GB" dirty="0"/>
          </a:p>
          <a:p>
            <a:endParaRPr lang="en-GB" dirty="0" smtClean="0"/>
          </a:p>
          <a:p>
            <a:endParaRPr lang="en-GB" dirty="0" smtClean="0"/>
          </a:p>
          <a:p>
            <a:endParaRPr lang="en-GB" dirty="0"/>
          </a:p>
        </p:txBody>
      </p:sp>
      <p:sp>
        <p:nvSpPr>
          <p:cNvPr id="13" name="TextBox 12"/>
          <p:cNvSpPr txBox="1"/>
          <p:nvPr/>
        </p:nvSpPr>
        <p:spPr>
          <a:xfrm>
            <a:off x="307072" y="5787207"/>
            <a:ext cx="4231037" cy="369332"/>
          </a:xfrm>
          <a:prstGeom prst="rect">
            <a:avLst/>
          </a:prstGeom>
          <a:ln w="57150"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GB" dirty="0" smtClean="0"/>
              <a:t>Code snippet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02926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25</TotalTime>
  <Words>33</Words>
  <Application>Microsoft Office PowerPoint</Application>
  <PresentationFormat>A3 Paper (297x420 mm)</PresentationFormat>
  <Paragraphs>31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Character AI &amp; Updating Background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COMP110 –Character AI</dc:title>
  <dc:creator>Maddie Kay</dc:creator>
  <cp:lastModifiedBy>Maddie Kay</cp:lastModifiedBy>
  <cp:revision>6</cp:revision>
  <dcterms:created xsi:type="dcterms:W3CDTF">2016-05-15T12:51:37Z</dcterms:created>
  <dcterms:modified xsi:type="dcterms:W3CDTF">2016-05-15T13:17:26Z</dcterms:modified>
</cp:coreProperties>
</file>